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4" r:id="rId7"/>
    <p:sldId id="265" r:id="rId8"/>
    <p:sldId id="268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726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CC5F-303C-42B0-97B2-D2FC8BEA2D2F}" type="datetimeFigureOut">
              <a:rPr lang="ru-RU" smtClean="0"/>
              <a:pPr/>
              <a:t>22.04.2011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A674-7E7D-4B9E-B43A-E2EF44166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CC5F-303C-42B0-97B2-D2FC8BEA2D2F}" type="datetimeFigureOut">
              <a:rPr lang="ru-RU" smtClean="0"/>
              <a:pPr/>
              <a:t>22.04.2011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A674-7E7D-4B9E-B43A-E2EF44166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CC5F-303C-42B0-97B2-D2FC8BEA2D2F}" type="datetimeFigureOut">
              <a:rPr lang="ru-RU" smtClean="0"/>
              <a:pPr/>
              <a:t>22.04.2011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A674-7E7D-4B9E-B43A-E2EF44166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CC5F-303C-42B0-97B2-D2FC8BEA2D2F}" type="datetimeFigureOut">
              <a:rPr lang="ru-RU" smtClean="0"/>
              <a:pPr/>
              <a:t>22.04.2011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A674-7E7D-4B9E-B43A-E2EF44166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CC5F-303C-42B0-97B2-D2FC8BEA2D2F}" type="datetimeFigureOut">
              <a:rPr lang="ru-RU" smtClean="0"/>
              <a:pPr/>
              <a:t>22.04.2011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A674-7E7D-4B9E-B43A-E2EF44166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CC5F-303C-42B0-97B2-D2FC8BEA2D2F}" type="datetimeFigureOut">
              <a:rPr lang="ru-RU" smtClean="0"/>
              <a:pPr/>
              <a:t>22.04.2011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A674-7E7D-4B9E-B43A-E2EF44166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CC5F-303C-42B0-97B2-D2FC8BEA2D2F}" type="datetimeFigureOut">
              <a:rPr lang="ru-RU" smtClean="0"/>
              <a:pPr/>
              <a:t>22.04.2011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A674-7E7D-4B9E-B43A-E2EF44166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CC5F-303C-42B0-97B2-D2FC8BEA2D2F}" type="datetimeFigureOut">
              <a:rPr lang="ru-RU" smtClean="0"/>
              <a:pPr/>
              <a:t>22.04.2011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A674-7E7D-4B9E-B43A-E2EF44166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CC5F-303C-42B0-97B2-D2FC8BEA2D2F}" type="datetimeFigureOut">
              <a:rPr lang="ru-RU" smtClean="0"/>
              <a:pPr/>
              <a:t>22.04.2011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A674-7E7D-4B9E-B43A-E2EF44166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CC5F-303C-42B0-97B2-D2FC8BEA2D2F}" type="datetimeFigureOut">
              <a:rPr lang="ru-RU" smtClean="0"/>
              <a:pPr/>
              <a:t>22.04.2011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A674-7E7D-4B9E-B43A-E2EF44166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0CC5F-303C-42B0-97B2-D2FC8BEA2D2F}" type="datetimeFigureOut">
              <a:rPr lang="ru-RU" smtClean="0"/>
              <a:pPr/>
              <a:t>22.04.2011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EA674-7E7D-4B9E-B43A-E2EF44166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0CC5F-303C-42B0-97B2-D2FC8BEA2D2F}" type="datetimeFigureOut">
              <a:rPr lang="ru-RU" smtClean="0"/>
              <a:pPr/>
              <a:t>22.04.2011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EA674-7E7D-4B9E-B43A-E2EF44166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86;&#1080;%20&#1076;&#1086;&#1082;&#1091;&#1084;&#1077;&#1085;&#1090;&#1099;\1.%20&#1040;&#1058;&#1058;&#1045;&#1057;&#1058;&#1040;&#1062;&#1048;&#1054;&#1053;&#1053;&#1040;&#1071;%20%20&#1055;&#1040;&#1055;&#1050;&#1040;%20%20%20!!!!!!!!\&#1086;&#1090;&#1082;&#1088;&#1099;&#1090;&#1099;&#1081;%20&#1091;&#1088;&#1086;&#1082;\&#1060;&#1080;&#1085;&#1089;&#1082;&#1072;&#1103;%20&#1079;&#1072;&#1088;&#1103;&#1076;&#1082;&#1072;%20&#1090;&#1088;&#1080;&#1094;&#1072;&#1094;&#1072;..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hyperlink" Target="http://www.radikal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hyperlink" Target="http://www.radikal.ru/" TargetMode="Externa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к ьх-\Pictures\Новый рисуно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3026" y="0"/>
            <a:ext cx="9217026" cy="6858000"/>
          </a:xfrm>
          <a:prstGeom prst="rect">
            <a:avLst/>
          </a:prstGeom>
          <a:noFill/>
        </p:spPr>
      </p:pic>
      <p:pic>
        <p:nvPicPr>
          <p:cNvPr id="5" name="Picture 2" descr="http://s42.radikal.ru/i095/0808/d7/7a7900fc4a31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908720"/>
            <a:ext cx="170829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s42.radikal.ru/i095/0808/d7/7a7900fc4a31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2060848"/>
            <a:ext cx="170829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s42.radikal.ru/i095/0808/d7/7a7900fc4a31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052736"/>
            <a:ext cx="170829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s42.radikal.ru/i095/0808/d7/7a7900fc4a31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51992" y="1061120"/>
            <a:ext cx="170829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s42.radikal.ru/i095/0808/d7/7a7900fc4a31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2492896"/>
            <a:ext cx="170829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s42.radikal.ru/i095/0808/d7/7a7900fc4a31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996952"/>
            <a:ext cx="170829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s42.radikal.ru/i095/0808/d7/7a7900fc4a31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0424" y="1205136"/>
            <a:ext cx="170829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://s42.radikal.ru/i095/0808/d7/7a7900fc4a31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92824" y="1357536"/>
            <a:ext cx="170829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://s42.radikal.ru/i095/0808/d7/7a7900fc4a31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04392" y="1213520"/>
            <a:ext cx="170829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Финская зарядка трицаца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028384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84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 ьх-\Pictures\Новый рису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http://www.nivagold.ru/raznoe/mishca/teddy/Photo%200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5" y="548680"/>
            <a:ext cx="7704856" cy="590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564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к ьх-\Pictures\Новый рису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16" descr="страус, анимашка, анимац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708920"/>
            <a:ext cx="23251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6" descr="страус, анимашка, анимац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60648"/>
            <a:ext cx="23251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6" descr="страус, анимашка, анимац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556792"/>
            <a:ext cx="23251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6" descr="страус, анимашка, анимац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329608"/>
            <a:ext cx="23251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6" descr="страус, анимашка, анимац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23251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6" descr="страус, анимашка, анимац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0"/>
            <a:ext cx="23251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16" descr="страус, анимашка, анимац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916832"/>
            <a:ext cx="23251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538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к ьх-\Pictures\Новый рису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1340768"/>
            <a:ext cx="201622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2204864"/>
            <a:ext cx="223224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3501008"/>
            <a:ext cx="208823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1124744"/>
            <a:ext cx="1872207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2564904"/>
            <a:ext cx="187220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3789040"/>
            <a:ext cx="208823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80728"/>
            <a:ext cx="237626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700808"/>
            <a:ext cx="255577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http://www.clubdances.ru/dance/196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924944"/>
            <a:ext cx="230425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83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к ьх-\Pictures\Новый рису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3" descr="1t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284984"/>
            <a:ext cx="25003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" descr="1t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908720"/>
            <a:ext cx="25003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3" descr="1t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627784" y="3356992"/>
            <a:ext cx="218020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 descr="1t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860032" y="-171400"/>
            <a:ext cx="2232248" cy="3333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3" descr="1t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0"/>
            <a:ext cx="25003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3" descr="1t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-459432"/>
            <a:ext cx="25003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3" descr="1t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692696"/>
            <a:ext cx="2828279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tt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20841">
            <a:off x="6509319" y="3466969"/>
            <a:ext cx="25003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600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к ьх-\Pictures\Новый рису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8" descr="D:\Мои документы\Физминутка\анимашки\dog10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140968"/>
            <a:ext cx="1656184" cy="2676128"/>
          </a:xfrm>
          <a:prstGeom prst="rect">
            <a:avLst/>
          </a:prstGeom>
          <a:noFill/>
        </p:spPr>
      </p:pic>
      <p:pic>
        <p:nvPicPr>
          <p:cNvPr id="4" name="Picture 8" descr="D:\Мои документы\Физминутка\анимашки\dog10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24744"/>
            <a:ext cx="1656184" cy="2676128"/>
          </a:xfrm>
          <a:prstGeom prst="rect">
            <a:avLst/>
          </a:prstGeom>
          <a:noFill/>
        </p:spPr>
      </p:pic>
      <p:pic>
        <p:nvPicPr>
          <p:cNvPr id="6" name="Picture 8" descr="D:\Мои документы\Физминутка\анимашки\dog10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76256" y="1628800"/>
            <a:ext cx="1475656" cy="2676128"/>
          </a:xfrm>
          <a:prstGeom prst="rect">
            <a:avLst/>
          </a:prstGeom>
          <a:noFill/>
        </p:spPr>
      </p:pic>
      <p:pic>
        <p:nvPicPr>
          <p:cNvPr id="5" name="Picture 8" descr="D:\Мои документы\Физминутка\анимашки\dog10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04248" y="3933056"/>
            <a:ext cx="1656184" cy="2676128"/>
          </a:xfrm>
          <a:prstGeom prst="rect">
            <a:avLst/>
          </a:prstGeom>
          <a:noFill/>
        </p:spPr>
      </p:pic>
      <p:pic>
        <p:nvPicPr>
          <p:cNvPr id="7" name="Picture 8" descr="D:\Мои документы\Физминутка\анимашки\dog10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0"/>
            <a:ext cx="1656184" cy="2676128"/>
          </a:xfrm>
          <a:prstGeom prst="rect">
            <a:avLst/>
          </a:prstGeom>
          <a:noFill/>
        </p:spPr>
      </p:pic>
    </p:spTree>
  </p:cSld>
  <p:clrMapOvr>
    <a:masterClrMapping/>
  </p:clrMapOvr>
  <p:transition advTm="1500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к ьх-\Pictures\Новый рису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9" descr="D:\Мои документы\Физминутка\анимашки\hw2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573016"/>
            <a:ext cx="3817100" cy="2736304"/>
          </a:xfrm>
          <a:prstGeom prst="rect">
            <a:avLst/>
          </a:prstGeom>
          <a:noFill/>
        </p:spPr>
      </p:pic>
      <p:pic>
        <p:nvPicPr>
          <p:cNvPr id="5" name="Picture 9" descr="D:\Мои документы\Физминутка\анимашки\hw2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052736"/>
            <a:ext cx="3314850" cy="2376264"/>
          </a:xfrm>
          <a:prstGeom prst="rect">
            <a:avLst/>
          </a:prstGeom>
          <a:noFill/>
        </p:spPr>
      </p:pic>
      <p:pic>
        <p:nvPicPr>
          <p:cNvPr id="4" name="Picture 9" descr="D:\Мои документы\Физминутка\анимашки\hw2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3817100" cy="2736304"/>
          </a:xfrm>
          <a:prstGeom prst="rect">
            <a:avLst/>
          </a:prstGeom>
          <a:noFill/>
        </p:spPr>
      </p:pic>
      <p:pic>
        <p:nvPicPr>
          <p:cNvPr id="6" name="Picture 9" descr="D:\Мои документы\Физминутка\анимашки\hw2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3384376" cy="2426104"/>
          </a:xfrm>
          <a:prstGeom prst="rect">
            <a:avLst/>
          </a:prstGeom>
          <a:noFill/>
        </p:spPr>
      </p:pic>
      <p:pic>
        <p:nvPicPr>
          <p:cNvPr id="7" name="Picture 9" descr="D:\Мои документы\Физминутка\анимашки\hw2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988840"/>
            <a:ext cx="3817100" cy="2736304"/>
          </a:xfrm>
          <a:prstGeom prst="rect">
            <a:avLst/>
          </a:prstGeom>
          <a:noFill/>
        </p:spPr>
      </p:pic>
    </p:spTree>
  </p:cSld>
  <p:clrMapOvr>
    <a:masterClrMapping/>
  </p:clrMapOvr>
  <p:transition advTm="1592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к ьх-\Pictures\Новый рису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исунок 3" descr="17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564904"/>
            <a:ext cx="15716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" descr="17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916832"/>
            <a:ext cx="15716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3" descr="17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148064" y="1556792"/>
            <a:ext cx="1584176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3" descr="17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700808"/>
            <a:ext cx="15716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 descr="17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092280" y="2492896"/>
            <a:ext cx="139330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3" descr="17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380312" y="2996952"/>
            <a:ext cx="1763688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3" descr="17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573016"/>
            <a:ext cx="15716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3" descr="17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347864" y="4437112"/>
            <a:ext cx="1440160" cy="2043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3" descr="17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95936" y="620688"/>
            <a:ext cx="1584176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3" descr="17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48680"/>
            <a:ext cx="15716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3" descr="17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707904" y="2636912"/>
            <a:ext cx="1656184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3" descr="17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437112"/>
            <a:ext cx="15716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3" descr="17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732240" y="4653136"/>
            <a:ext cx="1656184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86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к ьх-\Pictures\Новый рисун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D:\Мои документы\Физминутка\анимашки\3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2636912"/>
            <a:ext cx="2376264" cy="3096344"/>
          </a:xfrm>
          <a:prstGeom prst="rect">
            <a:avLst/>
          </a:prstGeom>
          <a:noFill/>
        </p:spPr>
      </p:pic>
      <p:pic>
        <p:nvPicPr>
          <p:cNvPr id="4" name="Picture 2" descr="D:\Мои документы\Физминутка\анимашки\3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4200" y="2789312"/>
            <a:ext cx="2376264" cy="3096344"/>
          </a:xfrm>
          <a:prstGeom prst="rect">
            <a:avLst/>
          </a:prstGeom>
          <a:noFill/>
        </p:spPr>
      </p:pic>
      <p:pic>
        <p:nvPicPr>
          <p:cNvPr id="5" name="Picture 2" descr="D:\Мои документы\Физминутка\анимашки\3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6600" y="2941712"/>
            <a:ext cx="2376264" cy="3096344"/>
          </a:xfrm>
          <a:prstGeom prst="rect">
            <a:avLst/>
          </a:prstGeom>
          <a:noFill/>
        </p:spPr>
      </p:pic>
      <p:pic>
        <p:nvPicPr>
          <p:cNvPr id="6" name="Picture 2" descr="D:\Мои документы\Физминутка\анимашки\3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29000" y="3094112"/>
            <a:ext cx="2376264" cy="3096344"/>
          </a:xfrm>
          <a:prstGeom prst="rect">
            <a:avLst/>
          </a:prstGeom>
          <a:noFill/>
        </p:spPr>
      </p:pic>
      <p:pic>
        <p:nvPicPr>
          <p:cNvPr id="7" name="Picture 2" descr="D:\Мои документы\Физминутка\анимашки\3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81400" y="3246512"/>
            <a:ext cx="2376264" cy="3096344"/>
          </a:xfrm>
          <a:prstGeom prst="rect">
            <a:avLst/>
          </a:prstGeom>
          <a:noFill/>
        </p:spPr>
      </p:pic>
      <p:pic>
        <p:nvPicPr>
          <p:cNvPr id="8" name="Picture 2" descr="D:\Мои документы\Физминутка\анимашки\3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33800" y="3398912"/>
            <a:ext cx="2376264" cy="3096344"/>
          </a:xfrm>
          <a:prstGeom prst="rect">
            <a:avLst/>
          </a:prstGeom>
          <a:noFill/>
        </p:spPr>
      </p:pic>
      <p:pic>
        <p:nvPicPr>
          <p:cNvPr id="9" name="Picture 2" descr="D:\Мои документы\Физминутка\анимашки\3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86200" y="3551312"/>
            <a:ext cx="2376264" cy="3096344"/>
          </a:xfrm>
          <a:prstGeom prst="rect">
            <a:avLst/>
          </a:prstGeom>
          <a:noFill/>
        </p:spPr>
      </p:pic>
      <p:pic>
        <p:nvPicPr>
          <p:cNvPr id="12" name="Picture 4" descr="D:\Мои документы\Физминутка\анимашки\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556792"/>
            <a:ext cx="1618481" cy="2051670"/>
          </a:xfrm>
          <a:prstGeom prst="rect">
            <a:avLst/>
          </a:prstGeom>
          <a:noFill/>
        </p:spPr>
      </p:pic>
      <p:pic>
        <p:nvPicPr>
          <p:cNvPr id="11" name="Picture 4" descr="D:\Мои документы\Физминутка\анимашки\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2348880"/>
            <a:ext cx="1618481" cy="2051670"/>
          </a:xfrm>
          <a:prstGeom prst="rect">
            <a:avLst/>
          </a:prstGeom>
          <a:noFill/>
        </p:spPr>
      </p:pic>
      <p:pic>
        <p:nvPicPr>
          <p:cNvPr id="13" name="Picture 4" descr="D:\Мои документы\Физминутка\анимашки\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83568" y="1052736"/>
            <a:ext cx="1800200" cy="2339702"/>
          </a:xfrm>
          <a:prstGeom prst="rect">
            <a:avLst/>
          </a:prstGeom>
          <a:noFill/>
        </p:spPr>
      </p:pic>
      <p:pic>
        <p:nvPicPr>
          <p:cNvPr id="15" name="Picture 4" descr="D:\Мои документы\Физминутка\анимашки\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971600" y="2276872"/>
            <a:ext cx="1800200" cy="2411710"/>
          </a:xfrm>
          <a:prstGeom prst="rect">
            <a:avLst/>
          </a:prstGeom>
          <a:noFill/>
        </p:spPr>
      </p:pic>
      <p:pic>
        <p:nvPicPr>
          <p:cNvPr id="16" name="Picture 2" descr="http://s42.radikal.ru/i095/0808/d7/7a7900fc4a31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404664"/>
            <a:ext cx="12961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http://s42.radikal.ru/i095/0808/d7/7a7900fc4a31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04664"/>
            <a:ext cx="133164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http://s42.radikal.ru/i095/0808/d7/7a7900fc4a31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404664"/>
            <a:ext cx="12961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D:\Мои документы\Физминутка\анимашки\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187624" y="3861048"/>
            <a:ext cx="1800200" cy="2555726"/>
          </a:xfrm>
          <a:prstGeom prst="rect">
            <a:avLst/>
          </a:prstGeom>
          <a:noFill/>
        </p:spPr>
      </p:pic>
      <p:pic>
        <p:nvPicPr>
          <p:cNvPr id="10" name="Picture 4" descr="D:\Мои документы\Физминутка\анимашки\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3068960"/>
            <a:ext cx="1618481" cy="2051670"/>
          </a:xfrm>
          <a:prstGeom prst="rect">
            <a:avLst/>
          </a:prstGeom>
          <a:noFill/>
        </p:spPr>
      </p:pic>
    </p:spTree>
  </p:cSld>
  <p:clrMapOvr>
    <a:masterClrMapping/>
  </p:clrMapOvr>
  <p:transition advTm="1723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0</Words>
  <Application>Microsoft Office PowerPoint</Application>
  <PresentationFormat>Экран (4:3)</PresentationFormat>
  <Paragraphs>0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 ьх-</dc:creator>
  <cp:lastModifiedBy>к ьх-</cp:lastModifiedBy>
  <cp:revision>27</cp:revision>
  <dcterms:created xsi:type="dcterms:W3CDTF">2010-10-14T19:35:45Z</dcterms:created>
  <dcterms:modified xsi:type="dcterms:W3CDTF">2011-04-22T19:01:40Z</dcterms:modified>
</cp:coreProperties>
</file>